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8803600" cy="51123850"/>
  <p:notesSz cx="6888163" cy="10020300"/>
  <p:defaultTextStyle>
    <a:defPPr>
      <a:defRPr lang="zh-TW"/>
    </a:defPPr>
    <a:lvl1pPr marL="0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1pPr>
    <a:lvl2pPr marL="2283623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2pPr>
    <a:lvl3pPr marL="4567245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3pPr>
    <a:lvl4pPr marL="6850868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4pPr>
    <a:lvl5pPr marL="9134490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5pPr>
    <a:lvl6pPr marL="11418113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6pPr>
    <a:lvl7pPr marL="13701735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7pPr>
    <a:lvl8pPr marL="15985358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8pPr>
    <a:lvl9pPr marL="18268980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2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54F"/>
    <a:srgbClr val="8D405F"/>
    <a:srgbClr val="FFC9D2"/>
    <a:srgbClr val="FF91A7"/>
    <a:srgbClr val="EE869A"/>
    <a:srgbClr val="8E3E7A"/>
    <a:srgbClr val="FF7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0" autoAdjust="0"/>
    <p:restoredTop sz="94692"/>
  </p:normalViewPr>
  <p:slideViewPr>
    <p:cSldViewPr snapToGrid="0" snapToObjects="1">
      <p:cViewPr varScale="1">
        <p:scale>
          <a:sx n="11" d="100"/>
          <a:sy n="11" d="100"/>
        </p:scale>
        <p:origin x="3211" y="62"/>
      </p:cViewPr>
      <p:guideLst>
        <p:guide orient="horz" pos="16102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60270" y="15881533"/>
            <a:ext cx="24483060" cy="10958492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4320540" y="28970182"/>
            <a:ext cx="20162520" cy="130649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3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6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34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18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0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8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68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 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2021/2/2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3987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2021/2/2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455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83225" y="15266150"/>
            <a:ext cx="20412551" cy="325168991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35568" y="15266150"/>
            <a:ext cx="60767595" cy="325168991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2021/2/2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497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2021/2/2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1254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5286" y="32851811"/>
            <a:ext cx="24483060" cy="10153765"/>
          </a:xfrm>
        </p:spPr>
        <p:txBody>
          <a:bodyPr anchor="t"/>
          <a:lstStyle>
            <a:lvl1pPr algn="l">
              <a:defRPr sz="200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75286" y="21668473"/>
            <a:ext cx="24483060" cy="11183338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1pPr>
            <a:lvl2pPr marL="2283623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2pPr>
            <a:lvl3pPr marL="4567245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50868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4pPr>
            <a:lvl5pPr marL="913449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5pPr>
            <a:lvl6pPr marL="11418113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6pPr>
            <a:lvl7pPr marL="13701735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7pPr>
            <a:lvl8pPr marL="15985358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8pPr>
            <a:lvl9pPr marL="1826898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2021/2/2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4588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35570" y="88922363"/>
            <a:ext cx="40590072" cy="251512778"/>
          </a:xfrm>
        </p:spPr>
        <p:txBody>
          <a:bodyPr/>
          <a:lstStyle>
            <a:lvl1pPr>
              <a:defRPr sz="14000"/>
            </a:lvl1pPr>
            <a:lvl2pPr>
              <a:defRPr sz="120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605700" y="88922363"/>
            <a:ext cx="40590075" cy="251512778"/>
          </a:xfrm>
        </p:spPr>
        <p:txBody>
          <a:bodyPr/>
          <a:lstStyle>
            <a:lvl1pPr>
              <a:defRPr sz="14000"/>
            </a:lvl1pPr>
            <a:lvl2pPr>
              <a:defRPr sz="120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2021/2/2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621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0180" y="2047324"/>
            <a:ext cx="25923240" cy="85206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0180" y="11443699"/>
            <a:ext cx="12726592" cy="4769189"/>
          </a:xfrm>
        </p:spPr>
        <p:txBody>
          <a:bodyPr anchor="b"/>
          <a:lstStyle>
            <a:lvl1pPr marL="0" indent="0">
              <a:buNone/>
              <a:defRPr sz="12000" b="1"/>
            </a:lvl1pPr>
            <a:lvl2pPr marL="2283623" indent="0">
              <a:buNone/>
              <a:defRPr sz="10000" b="1"/>
            </a:lvl2pPr>
            <a:lvl3pPr marL="4567245" indent="0">
              <a:buNone/>
              <a:defRPr sz="9000" b="1"/>
            </a:lvl3pPr>
            <a:lvl4pPr marL="6850868" indent="0">
              <a:buNone/>
              <a:defRPr sz="8000" b="1"/>
            </a:lvl4pPr>
            <a:lvl5pPr marL="9134490" indent="0">
              <a:buNone/>
              <a:defRPr sz="8000" b="1"/>
            </a:lvl5pPr>
            <a:lvl6pPr marL="11418113" indent="0">
              <a:buNone/>
              <a:defRPr sz="8000" b="1"/>
            </a:lvl6pPr>
            <a:lvl7pPr marL="13701735" indent="0">
              <a:buNone/>
              <a:defRPr sz="8000" b="1"/>
            </a:lvl7pPr>
            <a:lvl8pPr marL="15985358" indent="0">
              <a:buNone/>
              <a:defRPr sz="8000" b="1"/>
            </a:lvl8pPr>
            <a:lvl9pPr marL="18268980" indent="0">
              <a:buNone/>
              <a:defRPr sz="80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440180" y="16212887"/>
            <a:ext cx="12726592" cy="29455389"/>
          </a:xfrm>
        </p:spPr>
        <p:txBody>
          <a:bodyPr/>
          <a:lstStyle>
            <a:lvl1pPr>
              <a:defRPr sz="12000"/>
            </a:lvl1pPr>
            <a:lvl2pPr>
              <a:defRPr sz="100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4631830" y="11443699"/>
            <a:ext cx="12731591" cy="4769189"/>
          </a:xfrm>
        </p:spPr>
        <p:txBody>
          <a:bodyPr anchor="b"/>
          <a:lstStyle>
            <a:lvl1pPr marL="0" indent="0">
              <a:buNone/>
              <a:defRPr sz="12000" b="1"/>
            </a:lvl1pPr>
            <a:lvl2pPr marL="2283623" indent="0">
              <a:buNone/>
              <a:defRPr sz="10000" b="1"/>
            </a:lvl2pPr>
            <a:lvl3pPr marL="4567245" indent="0">
              <a:buNone/>
              <a:defRPr sz="9000" b="1"/>
            </a:lvl3pPr>
            <a:lvl4pPr marL="6850868" indent="0">
              <a:buNone/>
              <a:defRPr sz="8000" b="1"/>
            </a:lvl4pPr>
            <a:lvl5pPr marL="9134490" indent="0">
              <a:buNone/>
              <a:defRPr sz="8000" b="1"/>
            </a:lvl5pPr>
            <a:lvl6pPr marL="11418113" indent="0">
              <a:buNone/>
              <a:defRPr sz="8000" b="1"/>
            </a:lvl6pPr>
            <a:lvl7pPr marL="13701735" indent="0">
              <a:buNone/>
              <a:defRPr sz="8000" b="1"/>
            </a:lvl7pPr>
            <a:lvl8pPr marL="15985358" indent="0">
              <a:buNone/>
              <a:defRPr sz="8000" b="1"/>
            </a:lvl8pPr>
            <a:lvl9pPr marL="18268980" indent="0">
              <a:buNone/>
              <a:defRPr sz="80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4631830" y="16212887"/>
            <a:ext cx="12731591" cy="29455389"/>
          </a:xfrm>
        </p:spPr>
        <p:txBody>
          <a:bodyPr/>
          <a:lstStyle>
            <a:lvl1pPr>
              <a:defRPr sz="12000"/>
            </a:lvl1pPr>
            <a:lvl2pPr>
              <a:defRPr sz="100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2021/2/2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3726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2021/2/2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5310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2021/2/2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177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0182" y="2035487"/>
            <a:ext cx="9476186" cy="8662652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61407" y="2035490"/>
            <a:ext cx="16102013" cy="43632790"/>
          </a:xfrm>
        </p:spPr>
        <p:txBody>
          <a:bodyPr/>
          <a:lstStyle>
            <a:lvl1pPr>
              <a:defRPr sz="16000"/>
            </a:lvl1pPr>
            <a:lvl2pPr>
              <a:defRPr sz="14000"/>
            </a:lvl2pPr>
            <a:lvl3pPr>
              <a:defRPr sz="120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40182" y="10698143"/>
            <a:ext cx="9476186" cy="34970137"/>
          </a:xfrm>
        </p:spPr>
        <p:txBody>
          <a:bodyPr/>
          <a:lstStyle>
            <a:lvl1pPr marL="0" indent="0">
              <a:buNone/>
              <a:defRPr sz="7000"/>
            </a:lvl1pPr>
            <a:lvl2pPr marL="2283623" indent="0">
              <a:buNone/>
              <a:defRPr sz="6000"/>
            </a:lvl2pPr>
            <a:lvl3pPr marL="4567245" indent="0">
              <a:buNone/>
              <a:defRPr sz="5000"/>
            </a:lvl3pPr>
            <a:lvl4pPr marL="6850868" indent="0">
              <a:buNone/>
              <a:defRPr sz="4500"/>
            </a:lvl4pPr>
            <a:lvl5pPr marL="9134490" indent="0">
              <a:buNone/>
              <a:defRPr sz="4500"/>
            </a:lvl5pPr>
            <a:lvl6pPr marL="11418113" indent="0">
              <a:buNone/>
              <a:defRPr sz="4500"/>
            </a:lvl6pPr>
            <a:lvl7pPr marL="13701735" indent="0">
              <a:buNone/>
              <a:defRPr sz="4500"/>
            </a:lvl7pPr>
            <a:lvl8pPr marL="15985358" indent="0">
              <a:buNone/>
              <a:defRPr sz="4500"/>
            </a:lvl8pPr>
            <a:lvl9pPr marL="18268980" indent="0">
              <a:buNone/>
              <a:defRPr sz="45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2021/2/2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926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5707" y="35786695"/>
            <a:ext cx="17282160" cy="4224822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645707" y="4568011"/>
            <a:ext cx="17282160" cy="30674310"/>
          </a:xfrm>
        </p:spPr>
        <p:txBody>
          <a:bodyPr/>
          <a:lstStyle>
            <a:lvl1pPr marL="0" indent="0">
              <a:buNone/>
              <a:defRPr sz="16000"/>
            </a:lvl1pPr>
            <a:lvl2pPr marL="2283623" indent="0">
              <a:buNone/>
              <a:defRPr sz="14000"/>
            </a:lvl2pPr>
            <a:lvl3pPr marL="4567245" indent="0">
              <a:buNone/>
              <a:defRPr sz="12000"/>
            </a:lvl3pPr>
            <a:lvl4pPr marL="6850868" indent="0">
              <a:buNone/>
              <a:defRPr sz="10000"/>
            </a:lvl4pPr>
            <a:lvl5pPr marL="9134490" indent="0">
              <a:buNone/>
              <a:defRPr sz="10000"/>
            </a:lvl5pPr>
            <a:lvl6pPr marL="11418113" indent="0">
              <a:buNone/>
              <a:defRPr sz="10000"/>
            </a:lvl6pPr>
            <a:lvl7pPr marL="13701735" indent="0">
              <a:buNone/>
              <a:defRPr sz="10000"/>
            </a:lvl7pPr>
            <a:lvl8pPr marL="15985358" indent="0">
              <a:buNone/>
              <a:defRPr sz="10000"/>
            </a:lvl8pPr>
            <a:lvl9pPr marL="18268980" indent="0">
              <a:buNone/>
              <a:defRPr sz="10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45707" y="40011517"/>
            <a:ext cx="17282160" cy="5999948"/>
          </a:xfrm>
        </p:spPr>
        <p:txBody>
          <a:bodyPr/>
          <a:lstStyle>
            <a:lvl1pPr marL="0" indent="0">
              <a:buNone/>
              <a:defRPr sz="7000"/>
            </a:lvl1pPr>
            <a:lvl2pPr marL="2283623" indent="0">
              <a:buNone/>
              <a:defRPr sz="6000"/>
            </a:lvl2pPr>
            <a:lvl3pPr marL="4567245" indent="0">
              <a:buNone/>
              <a:defRPr sz="5000"/>
            </a:lvl3pPr>
            <a:lvl4pPr marL="6850868" indent="0">
              <a:buNone/>
              <a:defRPr sz="4500"/>
            </a:lvl4pPr>
            <a:lvl5pPr marL="9134490" indent="0">
              <a:buNone/>
              <a:defRPr sz="4500"/>
            </a:lvl5pPr>
            <a:lvl6pPr marL="11418113" indent="0">
              <a:buNone/>
              <a:defRPr sz="4500"/>
            </a:lvl6pPr>
            <a:lvl7pPr marL="13701735" indent="0">
              <a:buNone/>
              <a:defRPr sz="4500"/>
            </a:lvl7pPr>
            <a:lvl8pPr marL="15985358" indent="0">
              <a:buNone/>
              <a:defRPr sz="4500"/>
            </a:lvl8pPr>
            <a:lvl9pPr marL="18268980" indent="0">
              <a:buNone/>
              <a:defRPr sz="45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2021/2/2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80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440180" y="2047324"/>
            <a:ext cx="25923240" cy="8520642"/>
          </a:xfrm>
          <a:prstGeom prst="rect">
            <a:avLst/>
          </a:prstGeom>
        </p:spPr>
        <p:txBody>
          <a:bodyPr vert="horz" lIns="456725" tIns="228362" rIns="456725" bIns="228362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0180" y="11928902"/>
            <a:ext cx="25923240" cy="33739378"/>
          </a:xfrm>
          <a:prstGeom prst="rect">
            <a:avLst/>
          </a:prstGeom>
        </p:spPr>
        <p:txBody>
          <a:bodyPr vert="horz" lIns="456725" tIns="228362" rIns="456725" bIns="228362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440180" y="47384239"/>
            <a:ext cx="6720840" cy="2721872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l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18B4-3DDA-054D-B313-3AD416B5206A}" type="datetimeFigureOut">
              <a:rPr kumimoji="1" lang="zh-TW" altLang="en-US" smtClean="0"/>
              <a:t>2021/2/2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9841230" y="47384239"/>
            <a:ext cx="9121140" cy="2721872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ct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0642580" y="47384239"/>
            <a:ext cx="6720840" cy="2721872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89229DA-78C4-5942-A95F-4F0889D11CD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28803600" cy="511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83623" rtl="0" eaLnBrk="1" latinLnBrk="0" hangingPunct="1">
        <a:spcBef>
          <a:spcPct val="0"/>
        </a:spcBef>
        <a:buNone/>
        <a:defRPr sz="2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717" indent="-1712717" algn="l" defTabSz="2283623" rtl="0" eaLnBrk="1" latinLnBrk="0" hangingPunct="1">
        <a:spcBef>
          <a:spcPct val="20000"/>
        </a:spcBef>
        <a:buFont typeface="Arial"/>
        <a:buChar char="•"/>
        <a:defRPr sz="16000" kern="1200">
          <a:solidFill>
            <a:schemeClr val="tx1"/>
          </a:solidFill>
          <a:latin typeface="+mn-lt"/>
          <a:ea typeface="+mn-ea"/>
          <a:cs typeface="+mn-cs"/>
        </a:defRPr>
      </a:lvl1pPr>
      <a:lvl2pPr marL="3710887" indent="-1427264" algn="l" defTabSz="2283623" rtl="0" eaLnBrk="1" latinLnBrk="0" hangingPunct="1">
        <a:spcBef>
          <a:spcPct val="20000"/>
        </a:spcBef>
        <a:buFont typeface="Arial"/>
        <a:buChar char="–"/>
        <a:defRPr sz="14000" kern="1200">
          <a:solidFill>
            <a:schemeClr val="tx1"/>
          </a:solidFill>
          <a:latin typeface="+mn-lt"/>
          <a:ea typeface="+mn-ea"/>
          <a:cs typeface="+mn-cs"/>
        </a:defRPr>
      </a:lvl2pPr>
      <a:lvl3pPr marL="5709056" indent="-1141811" algn="l" defTabSz="2283623" rtl="0" eaLnBrk="1" latinLnBrk="0" hangingPunct="1">
        <a:spcBef>
          <a:spcPct val="20000"/>
        </a:spcBef>
        <a:buFont typeface="Arial"/>
        <a:buChar char="•"/>
        <a:defRPr sz="12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2679" indent="-1141811" algn="l" defTabSz="2283623" rtl="0" eaLnBrk="1" latinLnBrk="0" hangingPunct="1">
        <a:spcBef>
          <a:spcPct val="20000"/>
        </a:spcBef>
        <a:buFont typeface="Arial"/>
        <a:buChar char="–"/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6302" indent="-1141811" algn="l" defTabSz="2283623" rtl="0" eaLnBrk="1" latinLnBrk="0" hangingPunct="1">
        <a:spcBef>
          <a:spcPct val="20000"/>
        </a:spcBef>
        <a:buFont typeface="Arial"/>
        <a:buChar char="»"/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59924" indent="-1141811" algn="l" defTabSz="2283623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547" indent="-1141811" algn="l" defTabSz="2283623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27169" indent="-1141811" algn="l" defTabSz="2283623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10792" indent="-1141811" algn="l" defTabSz="2283623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3623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4567245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0868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134490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418113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1735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985358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8268980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230089" y="7947592"/>
            <a:ext cx="952499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TW" sz="6000" b="1" dirty="0">
                <a:latin typeface="Century Gothic" panose="020B0502020202020204" pitchFamily="34" charset="0"/>
                <a:cs typeface="Consolas" panose="020B0609020204030204" pitchFamily="49" charset="0"/>
              </a:rPr>
              <a:t>Purpose</a:t>
            </a:r>
            <a:endParaRPr lang="zh-TW" altLang="en-US" sz="6000" b="1" dirty="0"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30089" y="3689651"/>
            <a:ext cx="2654423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zh-TW" altLang="en-US" sz="6600" b="1" kern="100" dirty="0">
                <a:solidFill>
                  <a:srgbClr val="7435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論文題目</a:t>
            </a:r>
            <a:endParaRPr lang="zh-TW" altLang="zh-TW" sz="6600" kern="100" dirty="0">
              <a:solidFill>
                <a:srgbClr val="74354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spcAft>
                <a:spcPts val="3600"/>
              </a:spcAft>
            </a:pPr>
            <a:r>
              <a:rPr lang="zh-TW" altLang="zh-TW" sz="40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作者姓名 </a:t>
            </a:r>
            <a:r>
              <a:rPr lang="zh-TW" altLang="zh-TW" sz="4000" kern="1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不同單位時右上角加註數字上標</a:t>
            </a:r>
            <a:r>
              <a:rPr lang="en-US" altLang="zh-TW" sz="4000" kern="100" baseline="300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1,2,3…</a:t>
            </a:r>
            <a:endParaRPr lang="zh-TW" altLang="zh-TW" sz="4000" kern="1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spcAft>
                <a:spcPts val="3600"/>
              </a:spcAft>
            </a:pPr>
            <a:r>
              <a:rPr lang="zh-TW" altLang="zh-TW" sz="40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服務機關</a:t>
            </a:r>
            <a:r>
              <a:rPr lang="en-US" altLang="zh-TW" sz="40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zh-TW" sz="40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單位</a:t>
            </a:r>
            <a:r>
              <a:rPr lang="zh-TW" altLang="en-US" sz="40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zh-TW" sz="4000" kern="1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不同單位時</a:t>
            </a:r>
            <a:r>
              <a:rPr lang="zh-TW" altLang="en-US" sz="4000" kern="1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左</a:t>
            </a:r>
            <a:r>
              <a:rPr lang="zh-TW" altLang="zh-TW" sz="4000" kern="1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上角加註數字上標</a:t>
            </a:r>
            <a:r>
              <a:rPr lang="en-US" altLang="zh-TW" sz="4000" kern="100" baseline="300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1,2,3…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6595652-1D5E-964E-91F5-3321BE5A7CC1}"/>
              </a:ext>
            </a:extLst>
          </p:cNvPr>
          <p:cNvSpPr txBox="1"/>
          <p:nvPr/>
        </p:nvSpPr>
        <p:spPr>
          <a:xfrm>
            <a:off x="1179410" y="1247386"/>
            <a:ext cx="2858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8000" b="1" dirty="0">
                <a:solidFill>
                  <a:srgbClr val="8D4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P001</a:t>
            </a:r>
            <a:endParaRPr kumimoji="1" lang="zh-TW" altLang="en-US" sz="8000" b="1" dirty="0">
              <a:solidFill>
                <a:srgbClr val="8D40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向下箭號 5">
            <a:extLst>
              <a:ext uri="{FF2B5EF4-FFF2-40B4-BE49-F238E27FC236}">
                <a16:creationId xmlns:a16="http://schemas.microsoft.com/office/drawing/2014/main" id="{08AA0AFF-4C85-D64E-B823-F26903CD2FE0}"/>
              </a:ext>
            </a:extLst>
          </p:cNvPr>
          <p:cNvSpPr/>
          <p:nvPr/>
        </p:nvSpPr>
        <p:spPr>
          <a:xfrm rot="5400000">
            <a:off x="3931666" y="1493490"/>
            <a:ext cx="1061714" cy="8490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5245FDB-835A-C643-B68D-36C8E1360FBD}"/>
              </a:ext>
            </a:extLst>
          </p:cNvPr>
          <p:cNvSpPr txBox="1"/>
          <p:nvPr/>
        </p:nvSpPr>
        <p:spPr>
          <a:xfrm>
            <a:off x="1230089" y="9224511"/>
            <a:ext cx="12181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/>
              <a:t>Please insert your content here</a:t>
            </a:r>
            <a:endParaRPr kumimoji="1" lang="zh-TW" altLang="en-US" sz="60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C90278C-FD29-B745-8BB4-4D8FE572563C}"/>
              </a:ext>
            </a:extLst>
          </p:cNvPr>
          <p:cNvSpPr txBox="1"/>
          <p:nvPr/>
        </p:nvSpPr>
        <p:spPr>
          <a:xfrm>
            <a:off x="14412686" y="7947592"/>
            <a:ext cx="9589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TW" sz="6000" b="1" dirty="0">
                <a:latin typeface="Century Gothic" panose="020B0502020202020204" pitchFamily="34" charset="0"/>
                <a:cs typeface="Consolas" panose="020B0609020204030204" pitchFamily="49" charset="0"/>
              </a:rPr>
              <a:t>Results</a:t>
            </a:r>
            <a:endParaRPr lang="zh-TW" altLang="en-US" sz="6000" b="1" dirty="0"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B9B495C-24AE-BB4E-A590-C6BF32A54BBB}"/>
              </a:ext>
            </a:extLst>
          </p:cNvPr>
          <p:cNvSpPr txBox="1"/>
          <p:nvPr/>
        </p:nvSpPr>
        <p:spPr>
          <a:xfrm>
            <a:off x="14412686" y="9224511"/>
            <a:ext cx="12964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/>
              <a:t>Please insert your content here</a:t>
            </a:r>
            <a:endParaRPr kumimoji="1" lang="zh-TW" altLang="en-US" sz="60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57C89BC-1483-DB40-B340-5EF2F2B09058}"/>
              </a:ext>
            </a:extLst>
          </p:cNvPr>
          <p:cNvSpPr txBox="1"/>
          <p:nvPr/>
        </p:nvSpPr>
        <p:spPr>
          <a:xfrm>
            <a:off x="1230089" y="27140255"/>
            <a:ext cx="952499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TW" sz="6000" b="1" dirty="0">
                <a:latin typeface="Century Gothic" panose="020B0502020202020204" pitchFamily="34" charset="0"/>
                <a:cs typeface="Consolas" panose="020B0609020204030204" pitchFamily="49" charset="0"/>
              </a:rPr>
              <a:t>Materials and Methods</a:t>
            </a:r>
            <a:endParaRPr lang="zh-TW" altLang="en-US" sz="6000" b="1" dirty="0"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4164B74-FD37-DF4F-ACA9-80710E5FDDC1}"/>
              </a:ext>
            </a:extLst>
          </p:cNvPr>
          <p:cNvSpPr txBox="1"/>
          <p:nvPr/>
        </p:nvSpPr>
        <p:spPr>
          <a:xfrm>
            <a:off x="14412686" y="27140255"/>
            <a:ext cx="952499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TW" sz="6000" b="1" dirty="0">
                <a:latin typeface="Century Gothic" panose="020B0502020202020204" pitchFamily="34" charset="0"/>
                <a:cs typeface="Consolas" panose="020B0609020204030204" pitchFamily="49" charset="0"/>
              </a:rPr>
              <a:t>Conclusion</a:t>
            </a:r>
            <a:endParaRPr lang="zh-TW" altLang="en-US" sz="6000" b="1" dirty="0"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C9B90E0-1CA4-8940-966B-9F835D7E085F}"/>
              </a:ext>
            </a:extLst>
          </p:cNvPr>
          <p:cNvSpPr txBox="1"/>
          <p:nvPr/>
        </p:nvSpPr>
        <p:spPr>
          <a:xfrm>
            <a:off x="5291698" y="1317867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200" dirty="0">
                <a:solidFill>
                  <a:srgbClr val="FF0000"/>
                </a:solidFill>
              </a:rPr>
              <a:t>請填海報編號</a:t>
            </a:r>
            <a:endParaRPr kumimoji="1"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7EBF1C2-CF48-AB40-9C41-CC8BA3688A47}"/>
              </a:ext>
            </a:extLst>
          </p:cNvPr>
          <p:cNvSpPr txBox="1"/>
          <p:nvPr/>
        </p:nvSpPr>
        <p:spPr>
          <a:xfrm>
            <a:off x="1230089" y="28361597"/>
            <a:ext cx="12181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/>
              <a:t>Please insert your content here</a:t>
            </a:r>
            <a:endParaRPr kumimoji="1" lang="zh-TW" altLang="en-US" sz="60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509F4C9-D494-944C-B1EF-05AF698E017C}"/>
              </a:ext>
            </a:extLst>
          </p:cNvPr>
          <p:cNvSpPr txBox="1"/>
          <p:nvPr/>
        </p:nvSpPr>
        <p:spPr>
          <a:xfrm>
            <a:off x="14412686" y="28361597"/>
            <a:ext cx="12964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/>
              <a:t>Please insert your content here</a:t>
            </a:r>
            <a:endParaRPr kumimoji="1"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7758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62</Words>
  <Application>Microsoft Office PowerPoint</Application>
  <PresentationFormat>自訂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Microsoft JhengHei</vt:lpstr>
      <vt:lpstr>Arial</vt:lpstr>
      <vt:lpstr>Calibri</vt:lpstr>
      <vt:lpstr>Century Gothic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</dc:title>
  <dc:creator>Ju Jamsred</dc:creator>
  <cp:lastModifiedBy>TAOG 台灣婦產科醫學會</cp:lastModifiedBy>
  <cp:revision>29</cp:revision>
  <cp:lastPrinted>2017-01-04T04:39:03Z</cp:lastPrinted>
  <dcterms:created xsi:type="dcterms:W3CDTF">2016-08-18T10:41:02Z</dcterms:created>
  <dcterms:modified xsi:type="dcterms:W3CDTF">2021-02-02T07:54:04Z</dcterms:modified>
</cp:coreProperties>
</file>